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9" r:id="rId4"/>
    <p:sldId id="258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AFBDFB-956F-4607-97F5-C8247CF6812C}" type="datetimeFigureOut">
              <a:rPr lang="en-US" smtClean="0"/>
              <a:t>12/13/2011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B364ED-A7B9-4032-90EE-2E42F291E7E7}" type="slidenum">
              <a:rPr lang="en-US" smtClean="0"/>
              <a:t>‹#›</a:t>
            </a:fld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AFBDFB-956F-4607-97F5-C8247CF6812C}" type="datetimeFigureOut">
              <a:rPr lang="en-US" smtClean="0"/>
              <a:t>12/13/2011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B364ED-A7B9-4032-90EE-2E42F291E7E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AFBDFB-956F-4607-97F5-C8247CF6812C}" type="datetimeFigureOut">
              <a:rPr lang="en-US" smtClean="0"/>
              <a:t>12/13/2011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B364ED-A7B9-4032-90EE-2E42F291E7E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AFBDFB-956F-4607-97F5-C8247CF6812C}" type="datetimeFigureOut">
              <a:rPr lang="en-US" smtClean="0"/>
              <a:t>12/13/2011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B364ED-A7B9-4032-90EE-2E42F291E7E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AFBDFB-956F-4607-97F5-C8247CF6812C}" type="datetimeFigureOut">
              <a:rPr lang="en-US" smtClean="0"/>
              <a:t>12/13/2011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60B364ED-A7B9-4032-90EE-2E42F291E7E7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AFBDFB-956F-4607-97F5-C8247CF6812C}" type="datetimeFigureOut">
              <a:rPr lang="en-US" smtClean="0"/>
              <a:t>12/13/2011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B364ED-A7B9-4032-90EE-2E42F291E7E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AFBDFB-956F-4607-97F5-C8247CF6812C}" type="datetimeFigureOut">
              <a:rPr lang="en-US" smtClean="0"/>
              <a:t>12/13/2011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B364ED-A7B9-4032-90EE-2E42F291E7E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AFBDFB-956F-4607-97F5-C8247CF6812C}" type="datetimeFigureOut">
              <a:rPr lang="en-US" smtClean="0"/>
              <a:t>12/13/2011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B364ED-A7B9-4032-90EE-2E42F291E7E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AFBDFB-956F-4607-97F5-C8247CF6812C}" type="datetimeFigureOut">
              <a:rPr lang="en-US" smtClean="0"/>
              <a:t>12/13/2011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B364ED-A7B9-4032-90EE-2E42F291E7E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AFBDFB-956F-4607-97F5-C8247CF6812C}" type="datetimeFigureOut">
              <a:rPr lang="en-US" smtClean="0"/>
              <a:t>12/13/2011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B364ED-A7B9-4032-90EE-2E42F291E7E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en-U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AFBDFB-956F-4607-97F5-C8247CF6812C}" type="datetimeFigureOut">
              <a:rPr lang="en-US" smtClean="0"/>
              <a:t>12/13/2011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B364ED-A7B9-4032-90EE-2E42F291E7E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CAFBDFB-956F-4607-97F5-C8247CF6812C}" type="datetimeFigureOut">
              <a:rPr lang="en-US" smtClean="0"/>
              <a:t>12/13/2011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60B364ED-A7B9-4032-90EE-2E42F291E7E7}" type="slidenum">
              <a:rPr lang="en-US" smtClean="0"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Ecosystems</a:t>
            </a: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Squirrel Niche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Living in trees (or underground, depends on species)</a:t>
            </a:r>
          </a:p>
          <a:p>
            <a:r>
              <a:rPr lang="en-US" dirty="0" smtClean="0"/>
              <a:t>Eating and planting oak seeds</a:t>
            </a:r>
          </a:p>
          <a:p>
            <a:pPr lvl="1"/>
            <a:r>
              <a:rPr lang="en-US" dirty="0" err="1" smtClean="0"/>
              <a:t>Helpign</a:t>
            </a:r>
            <a:r>
              <a:rPr lang="en-US" dirty="0" smtClean="0"/>
              <a:t> trees to grow in new habitats</a:t>
            </a:r>
          </a:p>
          <a:p>
            <a:r>
              <a:rPr lang="en-US" dirty="0" smtClean="0"/>
              <a:t>Providing food for many small predators</a:t>
            </a:r>
          </a:p>
          <a:p>
            <a:r>
              <a:rPr lang="en-US" dirty="0" smtClean="0"/>
              <a:t>And more!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Adaptations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Adaptations help an Organism Survive and are developed over many </a:t>
            </a:r>
            <a:r>
              <a:rPr lang="en-US" dirty="0" smtClean="0"/>
              <a:t>many</a:t>
            </a:r>
            <a:r>
              <a:rPr lang="en-US" dirty="0" smtClean="0"/>
              <a:t> years and generations.</a:t>
            </a:r>
          </a:p>
          <a:p>
            <a:endParaRPr lang="en-US" dirty="0" smtClean="0"/>
          </a:p>
          <a:p>
            <a:r>
              <a:rPr lang="en-US" dirty="0" smtClean="0"/>
              <a:t>Adaptations – the physical and behavioral adaptations that allow an organism to survive successfully in its environment.</a:t>
            </a:r>
            <a:endParaRPr 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Examples of Adaptations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Types of Adaptations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Structural – adaptations that are actually a part of the organism</a:t>
            </a:r>
          </a:p>
          <a:p>
            <a:pPr lvl="1"/>
            <a:r>
              <a:rPr lang="en-US" dirty="0" smtClean="0"/>
              <a:t>i.e. fur color</a:t>
            </a:r>
          </a:p>
          <a:p>
            <a:pPr lvl="1"/>
            <a:endParaRPr lang="en-US" dirty="0" smtClean="0"/>
          </a:p>
          <a:p>
            <a:pPr lvl="1">
              <a:buNone/>
            </a:pPr>
            <a:endParaRPr lang="en-US" dirty="0" smtClean="0"/>
          </a:p>
          <a:p>
            <a:r>
              <a:rPr lang="en-US" dirty="0" smtClean="0"/>
              <a:t>Behavioral – adaptations that an organism choices to use</a:t>
            </a:r>
          </a:p>
          <a:p>
            <a:pPr lvl="1"/>
            <a:r>
              <a:rPr lang="en-US" dirty="0" smtClean="0"/>
              <a:t>i.e. an organism hunting in packs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How adaptations affect Niches</a:t>
            </a:r>
            <a:endParaRPr lang="en-US" dirty="0"/>
          </a:p>
        </p:txBody>
      </p:sp>
      <p:pic>
        <p:nvPicPr>
          <p:cNvPr id="4" name="Content Placeholder 3" descr="Warbler tree Niche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04799" y="1143000"/>
            <a:ext cx="8458201" cy="5683083"/>
          </a:xfr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Competition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Competition – the struggle between organisms as they attempt to use the same limited </a:t>
            </a:r>
            <a:r>
              <a:rPr lang="en-US" dirty="0" err="1" smtClean="0"/>
              <a:t>reources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What affect do niches and adaptations have on competition?</a:t>
            </a:r>
            <a:endParaRPr lang="en-US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Interesting Nature – the players</a:t>
            </a:r>
            <a:endParaRPr lang="en-US" dirty="0"/>
          </a:p>
        </p:txBody>
      </p:sp>
      <p:pic>
        <p:nvPicPr>
          <p:cNvPr id="1026" name="Picture 2" descr="http://www.biodiversityexplorer.org/birds/indicatoridae/images/0520greaterhoneyguide2_327w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14600" y="1295400"/>
            <a:ext cx="3952875" cy="3952876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81000" y="5410200"/>
            <a:ext cx="8305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/>
              <a:t>The Honey Guide ( </a:t>
            </a:r>
            <a:r>
              <a:rPr lang="en-US" sz="2400" b="1" i="1" dirty="0" smtClean="0"/>
              <a:t>Indicator indicator</a:t>
            </a:r>
            <a:r>
              <a:rPr lang="en-US" sz="2400" b="1" i="1" dirty="0"/>
              <a:t> </a:t>
            </a:r>
            <a:r>
              <a:rPr lang="en-US" sz="2400" b="1" dirty="0" smtClean="0"/>
              <a:t>) an obligate </a:t>
            </a:r>
            <a:r>
              <a:rPr lang="en-US" sz="2400" b="1" dirty="0" err="1" smtClean="0"/>
              <a:t>mutualist</a:t>
            </a:r>
            <a:r>
              <a:rPr lang="en-US" sz="2400" b="1" dirty="0" smtClean="0"/>
              <a:t>, obligate brood parasite and human survival agent.</a:t>
            </a:r>
            <a:endParaRPr lang="en-US" sz="2400" b="1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Interesting Nature – the players</a:t>
            </a:r>
            <a:endParaRPr lang="en-US" dirty="0"/>
          </a:p>
        </p:txBody>
      </p:sp>
      <p:pic>
        <p:nvPicPr>
          <p:cNvPr id="29698" name="Picture 2" descr="http://www.badassoftheweek.com/honeybadger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0" y="1143000"/>
            <a:ext cx="6136103" cy="43434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04800" y="5486400"/>
            <a:ext cx="83058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/>
              <a:t>The Honey Badger, a viscous </a:t>
            </a:r>
            <a:r>
              <a:rPr lang="en-US" sz="2800" b="1" smtClean="0"/>
              <a:t>near sited </a:t>
            </a:r>
            <a:r>
              <a:rPr lang="en-US" sz="2800" b="1" dirty="0" smtClean="0"/>
              <a:t>honey and bee hive eating ‘small </a:t>
            </a:r>
            <a:r>
              <a:rPr lang="en-US" sz="2800" b="1" smtClean="0"/>
              <a:t>bear’.</a:t>
            </a:r>
            <a:endParaRPr lang="en-US" sz="2800" b="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an Ecosystem?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Ecosystem – The community of living things in a particular area, along with their nonliving environment </a:t>
            </a:r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Example – A forest with all of the animals and nonliving things such as rocks, soil and air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makes up an ecosystem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Abiotic</a:t>
            </a:r>
            <a:r>
              <a:rPr lang="en-US" dirty="0" smtClean="0"/>
              <a:t> factors – The non-living and never living pieces of a habitat</a:t>
            </a:r>
          </a:p>
          <a:p>
            <a:pPr lvl="1"/>
            <a:r>
              <a:rPr lang="en-US" dirty="0" smtClean="0"/>
              <a:t>Examples – soil, air, water, rocks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Biotic Factors – The living or once living parts of an organisms habitat</a:t>
            </a:r>
          </a:p>
          <a:p>
            <a:pPr lvl="1"/>
            <a:r>
              <a:rPr lang="en-US" dirty="0" smtClean="0"/>
              <a:t>Examples – Animals, plants, dead tree, grass</a:t>
            </a: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Ecosystem organization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Organism – a single living thing. </a:t>
            </a:r>
          </a:p>
          <a:p>
            <a:pPr lvl="2">
              <a:buNone/>
            </a:pPr>
            <a:r>
              <a:rPr lang="en-US" dirty="0" smtClean="0"/>
              <a:t>Example – a wolf</a:t>
            </a:r>
          </a:p>
          <a:p>
            <a:pPr lvl="2">
              <a:buNone/>
            </a:pPr>
            <a:endParaRPr lang="en-US" dirty="0" smtClean="0"/>
          </a:p>
          <a:p>
            <a:pPr lvl="2">
              <a:buNone/>
            </a:pPr>
            <a:endParaRPr lang="en-US" dirty="0" smtClean="0"/>
          </a:p>
          <a:p>
            <a:r>
              <a:rPr lang="en-US" dirty="0" smtClean="0"/>
              <a:t>Population – all of the matching organisms in one area.</a:t>
            </a:r>
          </a:p>
          <a:p>
            <a:pPr lvl="1"/>
            <a:r>
              <a:rPr lang="en-US" dirty="0" smtClean="0"/>
              <a:t>Example – a pack of wolves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Ecosystem Organization – Cont.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Community – All of the different populations that live in the same area</a:t>
            </a:r>
            <a:r>
              <a:rPr lang="en-US" dirty="0" smtClean="0"/>
              <a:t>.</a:t>
            </a:r>
          </a:p>
          <a:p>
            <a:pPr lvl="1"/>
            <a:r>
              <a:rPr lang="en-US" dirty="0" smtClean="0"/>
              <a:t>Example </a:t>
            </a:r>
            <a:r>
              <a:rPr lang="en-US" dirty="0" smtClean="0"/>
              <a:t>– wolves, deer, mice, grass, etc. all living in the same </a:t>
            </a:r>
            <a:r>
              <a:rPr lang="en-US" dirty="0" smtClean="0"/>
              <a:t>area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Ecosystem </a:t>
            </a:r>
            <a:r>
              <a:rPr lang="en-US" dirty="0" smtClean="0"/>
              <a:t>– The community of living things in a particular area, along with their nonliving environment 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Populations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Limiting Factors – Factors (things) that keep a population from increasing in numbers forever.</a:t>
            </a:r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Carrying Capacity – the highest number of a particular organism an ecosystem can support</a:t>
            </a:r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Questions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What are some examples of limiting factors?</a:t>
            </a:r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Can a population ever exceed the carrying capacity?</a:t>
            </a:r>
          </a:p>
          <a:p>
            <a:pPr lvl="1"/>
            <a:r>
              <a:rPr lang="en-US" dirty="0" smtClean="0"/>
              <a:t>If so what happens?</a:t>
            </a:r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Births and Deaths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2595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7400"/>
                <a:gridCol w="2057400"/>
                <a:gridCol w="2057400"/>
                <a:gridCol w="20574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b="0" dirty="0" smtClean="0"/>
                        <a:t>Generation</a:t>
                      </a:r>
                      <a:endParaRPr lang="en-US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 smtClean="0"/>
                        <a:t>Sheep Born</a:t>
                      </a:r>
                      <a:endParaRPr lang="en-US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 smtClean="0"/>
                        <a:t>Sheep Died</a:t>
                      </a:r>
                      <a:endParaRPr lang="en-US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 smtClean="0"/>
                        <a:t>Wolf Population</a:t>
                      </a:r>
                      <a:endParaRPr lang="en-US" b="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200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102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10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250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100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8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300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50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15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4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400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500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20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150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74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25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6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200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54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15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457200" y="4343400"/>
            <a:ext cx="82296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/>
              <a:t>Is the sheep population increasing every generation?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Niche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Niche – the role of an organism in its habitat</a:t>
            </a:r>
          </a:p>
          <a:p>
            <a:endParaRPr lang="en-US" dirty="0" smtClean="0"/>
          </a:p>
          <a:p>
            <a:r>
              <a:rPr lang="en-US" dirty="0" smtClean="0"/>
              <a:t>What are some things that make up an animals niche?</a:t>
            </a:r>
            <a:endParaRPr lang="en-US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pex">
  <a:themeElements>
    <a:clrScheme name="Apex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88</TotalTime>
  <Words>476</Words>
  <Application>Microsoft Office PowerPoint</Application>
  <PresentationFormat>On-screen Show (4:3)</PresentationFormat>
  <Paragraphs>96</Paragraphs>
  <Slides>17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Apex</vt:lpstr>
      <vt:lpstr>Ecosystems</vt:lpstr>
      <vt:lpstr>What is an Ecosystem?</vt:lpstr>
      <vt:lpstr>What makes up an ecosystem</vt:lpstr>
      <vt:lpstr>Ecosystem organization</vt:lpstr>
      <vt:lpstr>Ecosystem Organization – Cont.</vt:lpstr>
      <vt:lpstr>Populations</vt:lpstr>
      <vt:lpstr>Questions</vt:lpstr>
      <vt:lpstr>Births and Deaths</vt:lpstr>
      <vt:lpstr>The Niche</vt:lpstr>
      <vt:lpstr>Squirrel Niche</vt:lpstr>
      <vt:lpstr>Adaptations</vt:lpstr>
      <vt:lpstr>Examples of Adaptations</vt:lpstr>
      <vt:lpstr>Types of Adaptations</vt:lpstr>
      <vt:lpstr>How adaptations affect Niches</vt:lpstr>
      <vt:lpstr>Competition</vt:lpstr>
      <vt:lpstr>Interesting Nature – the players</vt:lpstr>
      <vt:lpstr>Interesting Nature – the players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Ecosystems</dc:title>
  <dc:creator>cliberti</dc:creator>
  <cp:lastModifiedBy>cliberti</cp:lastModifiedBy>
  <cp:revision>10</cp:revision>
  <dcterms:created xsi:type="dcterms:W3CDTF">2011-12-13T12:24:51Z</dcterms:created>
  <dcterms:modified xsi:type="dcterms:W3CDTF">2011-12-13T13:53:26Z</dcterms:modified>
</cp:coreProperties>
</file>